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pilogue" panose="020B0604020202020204" charset="0"/>
      <p:regular r:id="rId21"/>
    </p:embeddedFont>
    <p:embeddedFont>
      <p:font typeface="Fraunces Medium" panose="020B0604020202020204" charset="0"/>
      <p:regular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7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 Controle de </a:t>
            </a:r>
            <a:r>
              <a:rPr lang="en-US" sz="720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Infrações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análise e fiscalização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6004787"/>
            <a:ext cx="2743200" cy="2066279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Resultados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Avaliação do impacto e ajustes necessários.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Expansão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Ampliação para outras áreas e integração completa.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410</Words>
  <Application>Microsoft Office PowerPoint</Application>
  <PresentationFormat>Personalizar</PresentationFormat>
  <Paragraphs>110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Calibri</vt:lpstr>
      <vt:lpstr>Arial</vt:lpstr>
      <vt:lpstr>Fraunces Medium</vt:lpstr>
      <vt:lpstr>Epilogue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9</cp:revision>
  <dcterms:created xsi:type="dcterms:W3CDTF">2024-11-10T21:54:49Z</dcterms:created>
  <dcterms:modified xsi:type="dcterms:W3CDTF">2024-11-14T20:05:06Z</dcterms:modified>
</cp:coreProperties>
</file>